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k.dis-danmark.dk/" TargetMode="External"/><Relationship Id="rId2" Type="http://schemas.openxmlformats.org/officeDocument/2006/relationships/hyperlink" Target="https://tidsskrift.d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enealogi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D1CA8-5459-4791-948A-8B739213D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Samfundets Hjemmeside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ECF8BB2-1FFB-49D2-B4A4-0095A68F26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- Og Tilpasningen til den digitale tidsalder</a:t>
            </a:r>
          </a:p>
        </p:txBody>
      </p:sp>
    </p:spTree>
    <p:extLst>
      <p:ext uri="{BB962C8B-B14F-4D97-AF65-F5344CB8AC3E}">
        <p14:creationId xmlns:p14="http://schemas.microsoft.com/office/powerpoint/2010/main" val="98011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8FD4F-3FAE-44DF-959B-26A6CEBC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190" y="0"/>
            <a:ext cx="8207858" cy="1436914"/>
          </a:xfrm>
        </p:spPr>
        <p:txBody>
          <a:bodyPr/>
          <a:lstStyle/>
          <a:p>
            <a:r>
              <a:rPr lang="da-DK" dirty="0"/>
              <a:t>Personalhistorisk Tidsskrift</a:t>
            </a:r>
          </a:p>
        </p:txBody>
      </p:sp>
      <p:pic>
        <p:nvPicPr>
          <p:cNvPr id="5" name="Pladsholder til indhold 4" descr="Et billede, der indeholder skærmbillede&#10;&#10;Beskrivelse, der er oprettet med høj sikkerhed">
            <a:extLst>
              <a:ext uri="{FF2B5EF4-FFF2-40B4-BE49-F238E27FC236}">
                <a16:creationId xmlns:a16="http://schemas.microsoft.com/office/drawing/2014/main" id="{608E63D4-768A-403D-BBCA-B850280FC3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769131"/>
            <a:ext cx="9906000" cy="2971800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B7E71C0-6F77-4610-BBBD-66F52D4DC702}"/>
              </a:ext>
            </a:extLst>
          </p:cNvPr>
          <p:cNvSpPr txBox="1"/>
          <p:nvPr/>
        </p:nvSpPr>
        <p:spPr>
          <a:xfrm>
            <a:off x="1367190" y="5386817"/>
            <a:ext cx="10068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138 årgange        ca. 450 udgivelser     ca. 37.000 sider</a:t>
            </a:r>
          </a:p>
        </p:txBody>
      </p:sp>
    </p:spTree>
    <p:extLst>
      <p:ext uri="{BB962C8B-B14F-4D97-AF65-F5344CB8AC3E}">
        <p14:creationId xmlns:p14="http://schemas.microsoft.com/office/powerpoint/2010/main" val="43776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137D1-14DF-4259-AC92-8390B97C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212" y="0"/>
            <a:ext cx="9489198" cy="1478570"/>
          </a:xfrm>
        </p:spPr>
        <p:txBody>
          <a:bodyPr/>
          <a:lstStyle/>
          <a:p>
            <a:r>
              <a:rPr lang="da-DK" dirty="0"/>
              <a:t>Personalhistorisk tidsskrift Online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FD35E7-BBA9-4B09-9571-1822A8162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294521"/>
          </a:xfrm>
        </p:spPr>
        <p:txBody>
          <a:bodyPr/>
          <a:lstStyle/>
          <a:p>
            <a:r>
              <a:rPr lang="da-DK" dirty="0"/>
              <a:t>Samfundets hjemmeside – genealogi.dk</a:t>
            </a:r>
          </a:p>
          <a:p>
            <a:r>
              <a:rPr lang="da-DK" dirty="0"/>
              <a:t>Det Kongelige Bibliotek – </a:t>
            </a:r>
            <a:r>
              <a:rPr lang="da-DK" dirty="0">
                <a:hlinkClick r:id="rId2"/>
              </a:rPr>
              <a:t>tidskrift.dk</a:t>
            </a:r>
            <a:endParaRPr lang="da-DK" dirty="0"/>
          </a:p>
          <a:p>
            <a:r>
              <a:rPr lang="da-DK" dirty="0"/>
              <a:t>Slægtsforskernes Bibliotek – </a:t>
            </a:r>
            <a:r>
              <a:rPr lang="da-DK" dirty="0">
                <a:hlinkClick r:id="rId3"/>
              </a:rPr>
              <a:t>bibliotek.dis-danmark.dk</a:t>
            </a:r>
            <a:endParaRPr lang="da-DK" dirty="0"/>
          </a:p>
          <a:p>
            <a:r>
              <a:rPr lang="da-DK" dirty="0"/>
              <a:t>Archive.org  -  Google Books</a:t>
            </a:r>
          </a:p>
        </p:txBody>
      </p:sp>
    </p:spTree>
    <p:extLst>
      <p:ext uri="{BB962C8B-B14F-4D97-AF65-F5344CB8AC3E}">
        <p14:creationId xmlns:p14="http://schemas.microsoft.com/office/powerpoint/2010/main" val="356023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0FDDC-D16B-476B-9724-0774BE6B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digitale medier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DC93BB-0A1B-40B5-AB5E-246BCBF6D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2285191"/>
          </a:xfrm>
        </p:spPr>
        <p:txBody>
          <a:bodyPr/>
          <a:lstStyle/>
          <a:p>
            <a:r>
              <a:rPr lang="da-DK" dirty="0"/>
              <a:t>Nyhedsbrev</a:t>
            </a:r>
          </a:p>
          <a:p>
            <a:r>
              <a:rPr lang="da-DK" dirty="0"/>
              <a:t>Rigsarkivets arrangementskalender</a:t>
            </a:r>
          </a:p>
          <a:p>
            <a:r>
              <a:rPr lang="da-DK" dirty="0"/>
              <a:t>YouTube vejledningsvideoer</a:t>
            </a:r>
          </a:p>
          <a:p>
            <a:r>
              <a:rPr lang="da-DK" dirty="0"/>
              <a:t>Facebook</a:t>
            </a:r>
          </a:p>
        </p:txBody>
      </p:sp>
    </p:spTree>
    <p:extLst>
      <p:ext uri="{BB962C8B-B14F-4D97-AF65-F5344CB8AC3E}">
        <p14:creationId xmlns:p14="http://schemas.microsoft.com/office/powerpoint/2010/main" val="410529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DA45F-ABC7-457E-82B1-810261EA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0"/>
            <a:ext cx="9905998" cy="1478570"/>
          </a:xfrm>
        </p:spPr>
        <p:txBody>
          <a:bodyPr/>
          <a:lstStyle/>
          <a:p>
            <a:r>
              <a:rPr lang="da-DK" dirty="0"/>
              <a:t>Samfundets nye hjemmeside</a:t>
            </a:r>
          </a:p>
        </p:txBody>
      </p:sp>
      <p:pic>
        <p:nvPicPr>
          <p:cNvPr id="4" name="Pladsholder til indhold 3">
            <a:hlinkClick r:id="rId2"/>
            <a:extLst>
              <a:ext uri="{FF2B5EF4-FFF2-40B4-BE49-F238E27FC236}">
                <a16:creationId xmlns:a16="http://schemas.microsoft.com/office/drawing/2014/main" id="{168C7647-6804-42F4-9154-B8558E98F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1414" y="1614310"/>
            <a:ext cx="10058400" cy="40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69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TM04033919[[fn=Kredsløb]]</Template>
  <TotalTime>295</TotalTime>
  <Words>62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Kredsløb</vt:lpstr>
      <vt:lpstr>Samfundets Hjemmeside</vt:lpstr>
      <vt:lpstr>Personalhistorisk Tidsskrift</vt:lpstr>
      <vt:lpstr>Personalhistorisk tidsskrift Online</vt:lpstr>
      <vt:lpstr>digitale medier</vt:lpstr>
      <vt:lpstr>Samfundets nye hjemmeside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Samfundets Hjemmeside</dc:title>
  <dc:creator>Poul Wachmann</dc:creator>
  <cp:lastModifiedBy>Poul Wachmann</cp:lastModifiedBy>
  <cp:revision>12</cp:revision>
  <dcterms:created xsi:type="dcterms:W3CDTF">2018-04-18T10:32:56Z</dcterms:created>
  <dcterms:modified xsi:type="dcterms:W3CDTF">2018-04-24T09:49:12Z</dcterms:modified>
</cp:coreProperties>
</file>